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25" r:id="rId2"/>
    <p:sldId id="297" r:id="rId3"/>
    <p:sldId id="295" r:id="rId4"/>
    <p:sldId id="296" r:id="rId5"/>
    <p:sldId id="310" r:id="rId6"/>
    <p:sldId id="31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Tijhuis" initials="KT" lastIdx="3" clrIdx="0">
    <p:extLst>
      <p:ext uri="{19B8F6BF-5375-455C-9EA6-DF929625EA0E}">
        <p15:presenceInfo xmlns:p15="http://schemas.microsoft.com/office/powerpoint/2012/main" userId="S-1-5-21-3606437327-1758012056-2975570055-2562" providerId="AD"/>
      </p:ext>
    </p:extLst>
  </p:cmAuthor>
  <p:cmAuthor id="2" name="Gonda Franssen" initials="GF" lastIdx="3" clrIdx="1"/>
  <p:cmAuthor id="3" name="Gonda Franssen" initials="g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E87"/>
    <a:srgbClr val="1E1982"/>
    <a:srgbClr val="D1D3D4"/>
    <a:srgbClr val="EAEAEA"/>
    <a:srgbClr val="D1D2D3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0" autoAdjust="0"/>
    <p:restoredTop sz="62716" autoAdjust="0"/>
  </p:normalViewPr>
  <p:slideViewPr>
    <p:cSldViewPr snapToGrid="0" snapToObjects="1">
      <p:cViewPr varScale="1">
        <p:scale>
          <a:sx n="72" d="100"/>
          <a:sy n="72" d="100"/>
        </p:scale>
        <p:origin x="3000" y="66"/>
      </p:cViewPr>
      <p:guideLst>
        <p:guide orient="horz" pos="2167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D25F8-FD92-40B2-BA7A-2B4AC66B22EF}" type="datetimeFigureOut">
              <a:rPr lang="nl-NL" smtClean="0"/>
              <a:pPr/>
              <a:t>7-3-2019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18BC9-9D2D-4F42-881D-08735461C12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170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8A7E0-8E56-42C2-AA96-A6ED449F1813}" type="datetimeFigureOut">
              <a:rPr lang="nl-NL" smtClean="0"/>
              <a:pPr/>
              <a:t>7-3-2019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A4800-15D4-4150-86A0-249935B9E9B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68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Luister eerst naar het geluidsfragment</a:t>
            </a:r>
            <a:r>
              <a:rPr lang="nl-NL" baseline="0" dirty="0" smtClean="0"/>
              <a:t> en k</a:t>
            </a:r>
            <a:r>
              <a:rPr lang="nl-NL" dirty="0" smtClean="0"/>
              <a:t>lik daarna op de</a:t>
            </a:r>
            <a:r>
              <a:rPr lang="nl-NL" baseline="0" dirty="0" smtClean="0"/>
              <a:t> afbeelding voor een filmpje van </a:t>
            </a:r>
            <a:r>
              <a:rPr lang="nl-NL" baseline="0" dirty="0" err="1" smtClean="0"/>
              <a:t>Noena</a:t>
            </a:r>
            <a:endParaRPr lang="nl-NL" baseline="0" dirty="0" smtClean="0"/>
          </a:p>
          <a:p>
            <a:r>
              <a:rPr lang="nl-NL" dirty="0" smtClean="0"/>
              <a:t>https://vimeo.com/199634470/1474cf21ff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8394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Sheet 2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22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6280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482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5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724400" y="2494800"/>
            <a:ext cx="5712898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8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_Inhoud_Foto met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C_grasvel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6" y="0"/>
            <a:ext cx="9153526" cy="5588813"/>
          </a:xfrm>
          <a:prstGeom prst="rect">
            <a:avLst/>
          </a:prstGeom>
        </p:spPr>
      </p:pic>
      <p:sp>
        <p:nvSpPr>
          <p:cNvPr id="11" name="Freeform 5"/>
          <p:cNvSpPr>
            <a:spLocks/>
          </p:cNvSpPr>
          <p:nvPr userDrawn="1"/>
        </p:nvSpPr>
        <p:spPr bwMode="white">
          <a:xfrm>
            <a:off x="0" y="5457825"/>
            <a:ext cx="9144000" cy="1400175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146"/>
              </a:cxn>
              <a:cxn ang="0">
                <a:pos x="960" y="146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146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960" y="146"/>
                  <a:pt x="960" y="146"/>
                  <a:pt x="960" y="146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Ruimte voor een titel of “quote”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E53E-7987-4E6F-979E-B8980B4D4478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0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2728913"/>
            <a:ext cx="9144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_Inhoud_Foto geen contrast"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C_blue_sky.png"/>
          <p:cNvPicPr>
            <a:picLocks noChangeAspect="1"/>
          </p:cNvPicPr>
          <p:nvPr userDrawn="1"/>
        </p:nvPicPr>
        <p:blipFill rotWithShape="1"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44"/>
            <a:ext cx="9144000" cy="5587853"/>
          </a:xfrm>
          <a:prstGeom prst="rect">
            <a:avLst/>
          </a:prstGeom>
        </p:spPr>
      </p:pic>
      <p:sp>
        <p:nvSpPr>
          <p:cNvPr id="16" name="Freeform 5"/>
          <p:cNvSpPr>
            <a:spLocks/>
          </p:cNvSpPr>
          <p:nvPr userDrawn="1"/>
        </p:nvSpPr>
        <p:spPr bwMode="white">
          <a:xfrm>
            <a:off x="0" y="5457825"/>
            <a:ext cx="9144000" cy="1400175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146"/>
              </a:cxn>
              <a:cxn ang="0">
                <a:pos x="960" y="146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146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960" y="146"/>
                  <a:pt x="960" y="146"/>
                  <a:pt x="960" y="146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 smtClean="0"/>
              <a:t>Ruimte voor een titel of “quote”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5C0-F052-46D9-99B8-628DBE3E79C4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en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600201"/>
            <a:ext cx="3960000" cy="39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60000" cy="39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BB487-22A7-4D2B-84B0-5ABA4B7D3B4E}" type="datetime1">
              <a:rPr lang="nl-NL" smtClean="0"/>
              <a:t>7-3-2019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4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 zond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8766-1FBE-4C3F-A96D-44995633AB03}" type="datetime1">
              <a:rPr lang="nl-NL" smtClean="0"/>
              <a:t>7-3-2019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6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EAD9-A7C1-4CF7-9115-CDCC20174425}" type="datetime1">
              <a:rPr lang="nl-NL" smtClean="0"/>
              <a:t>7-3-2019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Strale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4544-B9A8-40F8-948D-2DC988AE2E9B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401834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F2F8-AB56-4E56-BE95-E17350FED53E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1C53-476D-4C66-9797-7B2D8E869E77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EDE64-6BB9-48C3-8960-2DDE1D02EA02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0637-D301-413A-A360-2733B739C4F6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7704000" cy="72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1269712"/>
            <a:ext cx="7704000" cy="720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5AA3-3E2C-4D8E-944A-D63815077E68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9800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401834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1DAA-EF59-4090-90E7-6F2A76286AE4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nhoud_Rood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 bwMode="black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Freeform 5"/>
          <p:cNvSpPr>
            <a:spLocks/>
          </p:cNvSpPr>
          <p:nvPr userDrawn="1"/>
        </p:nvSpPr>
        <p:spPr bwMode="white">
          <a:xfrm>
            <a:off x="0" y="5457825"/>
            <a:ext cx="9144000" cy="1400175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146"/>
              </a:cxn>
              <a:cxn ang="0">
                <a:pos x="960" y="146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146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960" y="146"/>
                  <a:pt x="960" y="146"/>
                  <a:pt x="960" y="146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Ruimte voor een titel of “quote”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8999-89D9-4936-BCED-68F813E13715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 bwMode="white">
          <a:xfrm>
            <a:off x="540000" y="1635374"/>
            <a:ext cx="8064000" cy="39534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blackWhite">
          <a:xfrm>
            <a:off x="179388" y="179388"/>
            <a:ext cx="8785225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000" cy="9000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635374"/>
            <a:ext cx="8064000" cy="3953439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59821" y="6257945"/>
            <a:ext cx="576000" cy="216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0EB0A-2372-4DE4-A1CD-953AD9BFA6F8}" type="datetime1">
              <a:rPr lang="nl-NL" smtClean="0"/>
              <a:t>7-3-2019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62474" y="6257944"/>
            <a:ext cx="3006257" cy="216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2498" y="6257945"/>
            <a:ext cx="252000" cy="216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3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5" r:id="rId3"/>
    <p:sldLayoutId id="2147483666" r:id="rId4"/>
    <p:sldLayoutId id="2147483667" r:id="rId5"/>
    <p:sldLayoutId id="2147483668" r:id="rId6"/>
    <p:sldLayoutId id="2147483661" r:id="rId7"/>
    <p:sldLayoutId id="2147483650" r:id="rId8"/>
    <p:sldLayoutId id="2147483662" r:id="rId9"/>
    <p:sldLayoutId id="2147483663" r:id="rId10"/>
    <p:sldLayoutId id="2147483664" r:id="rId11"/>
    <p:sldLayoutId id="2147483652" r:id="rId12"/>
    <p:sldLayoutId id="2147483654" r:id="rId13"/>
    <p:sldLayoutId id="214748365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ts val="3600"/>
        </a:lnSpc>
        <a:spcBef>
          <a:spcPct val="0"/>
        </a:spcBef>
        <a:buNone/>
        <a:defRPr sz="33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ts val="3300"/>
        </a:lnSpc>
        <a:spcBef>
          <a:spcPct val="20000"/>
        </a:spcBef>
        <a:buFont typeface="Arial" pitchFamily="34" charset="0"/>
        <a:buChar char="•"/>
        <a:tabLst>
          <a:tab pos="266700" algn="l"/>
        </a:tabLst>
        <a:defRPr sz="3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419100" indent="-190500" algn="l" defTabSz="457200" rtl="0" eaLnBrk="1" latinLnBrk="0" hangingPunct="1">
        <a:lnSpc>
          <a:spcPts val="3000"/>
        </a:lnSpc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accent2"/>
          </a:solidFill>
          <a:latin typeface="+mn-lt"/>
          <a:ea typeface="+mn-ea"/>
          <a:cs typeface="+mn-cs"/>
        </a:defRPr>
      </a:lvl2pPr>
      <a:lvl3pPr marL="647700" indent="-228600" algn="l" defTabSz="457200" rtl="0" eaLnBrk="1" latinLnBrk="0" hangingPunct="1">
        <a:lnSpc>
          <a:spcPts val="28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809625" indent="-190500" algn="l" defTabSz="457200" rtl="0" eaLnBrk="1" latinLnBrk="0" hangingPunct="1">
        <a:lnSpc>
          <a:spcPts val="2400"/>
        </a:lnSpc>
        <a:spcBef>
          <a:spcPct val="20000"/>
        </a:spcBef>
        <a:buFont typeface="Arial" pitchFamily="34" charset="0"/>
        <a:buChar char="•"/>
        <a:defRPr sz="2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990600" indent="-152400" algn="l" defTabSz="4572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g"/><Relationship Id="rId5" Type="http://schemas.openxmlformats.org/officeDocument/2006/relationships/hyperlink" Target="https://vimeo.com/199634470/1474cf21ff" TargetMode="Externa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82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hlinkClick r:id="rId5"/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35" y="539998"/>
            <a:ext cx="3356139" cy="5034209"/>
          </a:xfrm>
        </p:spPr>
      </p:pic>
      <p:pic>
        <p:nvPicPr>
          <p:cNvPr id="2" name="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658" y="4652554"/>
            <a:ext cx="609600" cy="60960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0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2479" y="3590109"/>
            <a:ext cx="609600" cy="60960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9" y="471673"/>
            <a:ext cx="6923315" cy="5109247"/>
          </a:xfrm>
        </p:spPr>
      </p:pic>
    </p:spTree>
    <p:extLst>
      <p:ext uri="{BB962C8B-B14F-4D97-AF65-F5344CB8AC3E}">
        <p14:creationId xmlns:p14="http://schemas.microsoft.com/office/powerpoint/2010/main" val="38285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794" y="838200"/>
            <a:ext cx="609600" cy="6096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37714"/>
          <a:stretch/>
        </p:blipFill>
        <p:spPr>
          <a:xfrm>
            <a:off x="2317028" y="345957"/>
            <a:ext cx="4436469" cy="5295018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3018" y="5880463"/>
            <a:ext cx="609600" cy="609600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1" y="311563"/>
            <a:ext cx="8039837" cy="5359892"/>
          </a:xfr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MC Veldhoven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91" y="298968"/>
            <a:ext cx="3578087" cy="536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606" y="3429000"/>
            <a:ext cx="609600" cy="60960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5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iniClowns">
  <a:themeElements>
    <a:clrScheme name="CliniClowns">
      <a:dk1>
        <a:sysClr val="windowText" lastClr="000000"/>
      </a:dk1>
      <a:lt1>
        <a:sysClr val="window" lastClr="FFFFFF"/>
      </a:lt1>
      <a:dk2>
        <a:srgbClr val="818A8F"/>
      </a:dk2>
      <a:lt2>
        <a:srgbClr val="FFFFFF"/>
      </a:lt2>
      <a:accent1>
        <a:srgbClr val="D71E1E"/>
      </a:accent1>
      <a:accent2>
        <a:srgbClr val="191E87"/>
      </a:accent2>
      <a:accent3>
        <a:srgbClr val="5EB6E4"/>
      </a:accent3>
      <a:accent4>
        <a:srgbClr val="00B2A9"/>
      </a:accent4>
      <a:accent5>
        <a:srgbClr val="7AB800"/>
      </a:accent5>
      <a:accent6>
        <a:srgbClr val="F8E04D"/>
      </a:accent6>
      <a:hlink>
        <a:srgbClr val="D71E1E"/>
      </a:hlink>
      <a:folHlink>
        <a:srgbClr val="191E8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CC_PowerPoint</Template>
  <TotalTime>1351</TotalTime>
  <Words>31</Words>
  <Application>Microsoft Office PowerPoint</Application>
  <PresentationFormat>Diavoorstelling (4:3)</PresentationFormat>
  <Paragraphs>13</Paragraphs>
  <Slides>6</Slides>
  <Notes>5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9" baseType="lpstr">
      <vt:lpstr>Arial</vt:lpstr>
      <vt:lpstr>Calibri</vt:lpstr>
      <vt:lpstr>CliniClowns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>Template voor een PowerPoint presentatie</dc:subject>
  <dc:creator>Esmee van de Laar</dc:creator>
  <dc:description>versie 1.1</dc:description>
  <cp:lastModifiedBy>Miranda Jongman</cp:lastModifiedBy>
  <cp:revision>171</cp:revision>
  <dcterms:created xsi:type="dcterms:W3CDTF">2015-07-21T07:39:12Z</dcterms:created>
  <dcterms:modified xsi:type="dcterms:W3CDTF">2019-03-07T15:22:09Z</dcterms:modified>
  <cp:category>Huisstijl</cp:category>
</cp:coreProperties>
</file>